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71" r:id="rId6"/>
    <p:sldId id="267" r:id="rId7"/>
    <p:sldId id="274" r:id="rId8"/>
    <p:sldId id="268" r:id="rId9"/>
    <p:sldId id="269" r:id="rId10"/>
    <p:sldId id="273" r:id="rId11"/>
    <p:sldId id="275" r:id="rId12"/>
    <p:sldId id="276" r:id="rId13"/>
    <p:sldId id="277" r:id="rId14"/>
    <p:sldId id="279" r:id="rId15"/>
    <p:sldId id="280" r:id="rId16"/>
    <p:sldId id="278" r:id="rId17"/>
    <p:sldId id="260" r:id="rId18"/>
  </p:sldIdLst>
  <p:sldSz cx="9144000" cy="6858000" type="screen4x3"/>
  <p:notesSz cx="6858000" cy="9144000"/>
  <p:embeddedFontLst>
    <p:embeddedFont>
      <p:font typeface="-윤고딕330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나눔고딕 ExtraBold" panose="020B0600000101010101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1E7FF"/>
    <a:srgbClr val="FF29A8"/>
    <a:srgbClr val="FF0996"/>
    <a:srgbClr val="FCF600"/>
    <a:srgbClr val="00FF99"/>
    <a:srgbClr val="00F692"/>
    <a:srgbClr val="FF0162"/>
    <a:srgbClr val="00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82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0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802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62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85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5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3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55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38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94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1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0D546-3F0F-4600-BCC1-7A9656CC2512}" type="datetimeFigureOut">
              <a:rPr lang="ko-KR" altLang="en-US" smtClean="0"/>
              <a:pPr/>
              <a:t>2015-11-12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6F289-57A7-498F-AC44-F85CD2C664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20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963" y="2753052"/>
            <a:ext cx="66303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기존프로그램분석</a:t>
            </a:r>
            <a:endParaRPr lang="ko-KR" altLang="en-US" sz="6600" b="1" dirty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82019" y="1744940"/>
            <a:ext cx="42049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CF600"/>
                </a:solidFill>
                <a:latin typeface="-윤고딕330" pitchFamily="18" charset="-127"/>
                <a:ea typeface="-윤고딕330" pitchFamily="18" charset="-127"/>
              </a:rPr>
              <a:t>현금영수증</a:t>
            </a:r>
            <a:endParaRPr lang="en-US" altLang="ko-KR" sz="6600" b="1" dirty="0" smtClean="0">
              <a:ln w="3175">
                <a:solidFill>
                  <a:schemeClr val="bg1">
                    <a:lumMod val="95000"/>
                  </a:schemeClr>
                </a:solidFill>
              </a:ln>
              <a:solidFill>
                <a:srgbClr val="FCF600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436096" y="3284984"/>
            <a:ext cx="3143572" cy="2907582"/>
            <a:chOff x="4714876" y="2285992"/>
            <a:chExt cx="3143572" cy="2907582"/>
          </a:xfrm>
        </p:grpSpPr>
        <p:sp>
          <p:nvSpPr>
            <p:cNvPr id="15" name="직사각형 14"/>
            <p:cNvSpPr/>
            <p:nvPr/>
          </p:nvSpPr>
          <p:spPr>
            <a:xfrm>
              <a:off x="4714876" y="3413178"/>
              <a:ext cx="995785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01E7FF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8800" b="1" dirty="0">
                <a:solidFill>
                  <a:srgbClr val="01E7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417578" y="2742758"/>
              <a:ext cx="84830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200" b="1" dirty="0" smtClean="0">
                  <a:solidFill>
                    <a:srgbClr val="00FF99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7200" b="1" dirty="0">
                <a:solidFill>
                  <a:srgbClr val="00FF99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60112" y="3852898"/>
              <a:ext cx="793807" cy="13406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600" b="1" dirty="0" smtClean="0">
                  <a:solidFill>
                    <a:srgbClr val="FCF600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6600" b="1" dirty="0">
                <a:solidFill>
                  <a:srgbClr val="FCF6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374775" y="3324101"/>
              <a:ext cx="683200" cy="11172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400" b="1" dirty="0" smtClean="0">
                  <a:solidFill>
                    <a:srgbClr val="00E2FA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5400" b="1" dirty="0">
                <a:solidFill>
                  <a:srgbClr val="00E2FA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30880" y="2541707"/>
              <a:ext cx="627095" cy="10055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48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790920" y="4165445"/>
              <a:ext cx="590226" cy="93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44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189559" y="2937686"/>
              <a:ext cx="516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1E7FF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3600" b="1" dirty="0">
                <a:solidFill>
                  <a:srgbClr val="01E7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41959" y="3642958"/>
              <a:ext cx="516489" cy="7820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F692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3600" b="1" dirty="0">
                <a:solidFill>
                  <a:srgbClr val="00F692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273999" y="2285992"/>
              <a:ext cx="442750" cy="633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FCF600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2800" b="1" dirty="0">
                <a:solidFill>
                  <a:srgbClr val="FCF6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FF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이지체크 현금영수증 </a:t>
            </a:r>
            <a:endParaRPr lang="ko-KR" altLang="en-US" sz="24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공지사항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7" name="그림 6" descr="Screenshot_2015-06-01-22-46-5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196752"/>
            <a:ext cx="2754307" cy="4896545"/>
          </a:xfrm>
          <a:prstGeom prst="rect">
            <a:avLst/>
          </a:prstGeom>
        </p:spPr>
      </p:pic>
      <p:pic>
        <p:nvPicPr>
          <p:cNvPr id="10" name="그림 9" descr="Screenshot_2015-06-01-22-50-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1196752"/>
            <a:ext cx="2592289" cy="4896544"/>
          </a:xfrm>
          <a:prstGeom prst="rect">
            <a:avLst/>
          </a:prstGeom>
        </p:spPr>
      </p:pic>
      <p:pic>
        <p:nvPicPr>
          <p:cNvPr id="11" name="그림 10" descr="Screenshot_2015-06-01-22-50-3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2160" y="1196752"/>
            <a:ext cx="288032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페이앳</a:t>
            </a:r>
            <a:r>
              <a:rPr lang="ko-KR" altLang="en-US" sz="28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현금영수증 </a:t>
            </a:r>
            <a:endParaRPr lang="ko-KR" altLang="en-US" sz="28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7" name="그림 16" descr="Screenshot_2015-06-01-22-34-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412776"/>
            <a:ext cx="2835315" cy="5112568"/>
          </a:xfrm>
          <a:prstGeom prst="rect">
            <a:avLst/>
          </a:prstGeom>
        </p:spPr>
      </p:pic>
      <p:pic>
        <p:nvPicPr>
          <p:cNvPr id="18" name="그림 17" descr="Screenshot_2015-05-18-22-51-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1412776"/>
            <a:ext cx="2880319" cy="5157192"/>
          </a:xfrm>
          <a:prstGeom prst="rect">
            <a:avLst/>
          </a:prstGeom>
        </p:spPr>
      </p:pic>
      <p:pic>
        <p:nvPicPr>
          <p:cNvPr id="21" name="그림 20" descr="Screenshot_2015-05-18-22-52-0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1412776"/>
            <a:ext cx="2880320" cy="51205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회원가입 화면</a:t>
            </a:r>
            <a:r>
              <a:rPr lang="en-US" altLang="ko-KR" sz="2800" b="1" dirty="0" smtClean="0">
                <a:latin typeface="+mn-ea"/>
              </a:rPr>
              <a:t>-1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페이앳</a:t>
            </a:r>
            <a:r>
              <a:rPr lang="ko-KR" altLang="en-US" sz="28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현금영수증 </a:t>
            </a:r>
            <a:endParaRPr lang="ko-KR" altLang="en-US" sz="28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5" name="그림 4" descr="Screenshot_2015-05-18-22-53-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196752"/>
            <a:ext cx="2880320" cy="5040560"/>
          </a:xfrm>
          <a:prstGeom prst="rect">
            <a:avLst/>
          </a:prstGeom>
        </p:spPr>
      </p:pic>
      <p:pic>
        <p:nvPicPr>
          <p:cNvPr id="6" name="그림 5" descr="Screenshot_2015-05-18-22-53-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4168" y="1196752"/>
            <a:ext cx="2880320" cy="5040560"/>
          </a:xfrm>
          <a:prstGeom prst="rect">
            <a:avLst/>
          </a:prstGeom>
        </p:spPr>
      </p:pic>
      <p:pic>
        <p:nvPicPr>
          <p:cNvPr id="7" name="그림 6" descr="Screenshot_2015-05-30-19-21-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848" y="1196752"/>
            <a:ext cx="2835315" cy="50405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회원가입 화면</a:t>
            </a:r>
            <a:r>
              <a:rPr lang="en-US" altLang="ko-KR" sz="2800" b="1" dirty="0" smtClean="0">
                <a:latin typeface="+mn-ea"/>
              </a:rPr>
              <a:t>-2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페이앳</a:t>
            </a:r>
            <a:r>
              <a:rPr lang="ko-KR" altLang="en-US" sz="28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현금영수증 </a:t>
            </a:r>
            <a:endParaRPr lang="ko-KR" altLang="en-US" sz="28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6" name="그림 5" descr="Screenshot_2015-05-18-23-12-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1052736"/>
            <a:ext cx="2880320" cy="5120569"/>
          </a:xfrm>
          <a:prstGeom prst="rect">
            <a:avLst/>
          </a:prstGeom>
        </p:spPr>
      </p:pic>
      <p:pic>
        <p:nvPicPr>
          <p:cNvPr id="7" name="그림 6" descr="Screenshot_2015-05-30-19-20-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1052736"/>
            <a:ext cx="2880320" cy="51205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회원가입 화면</a:t>
            </a:r>
            <a:r>
              <a:rPr lang="en-US" altLang="ko-KR" sz="2800" b="1" dirty="0" smtClean="0">
                <a:latin typeface="+mn-ea"/>
              </a:rPr>
              <a:t>-3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페이앳</a:t>
            </a:r>
            <a:r>
              <a:rPr lang="ko-KR" altLang="en-US" sz="28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현금영수증 </a:t>
            </a:r>
            <a:endParaRPr lang="ko-KR" altLang="en-US" sz="28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4" name="그림 13" descr="Screenshot_2015-05-18-23-00-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052736"/>
            <a:ext cx="2800920" cy="5112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발행화면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1056320"/>
            <a:ext cx="2876550" cy="5105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82" y="1056320"/>
            <a:ext cx="28765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페이앳</a:t>
            </a:r>
            <a:r>
              <a:rPr lang="ko-KR" altLang="en-US" sz="28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현금영수증 </a:t>
            </a:r>
            <a:endParaRPr lang="ko-KR" altLang="en-US" sz="28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5" name="그림 4" descr="Screenshot_2015-05-18-23-12-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980728"/>
            <a:ext cx="2808312" cy="49925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조회화면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페이앳</a:t>
            </a:r>
            <a:r>
              <a:rPr lang="ko-KR" altLang="en-US" sz="28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현금영수증 </a:t>
            </a:r>
            <a:endParaRPr lang="ko-KR" altLang="en-US" sz="28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5" name="그림 4" descr="Screenshot_2015-05-18-23-04-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340768"/>
            <a:ext cx="2755733" cy="4899080"/>
          </a:xfrm>
          <a:prstGeom prst="rect">
            <a:avLst/>
          </a:prstGeom>
        </p:spPr>
      </p:pic>
      <p:pic>
        <p:nvPicPr>
          <p:cNvPr id="6" name="그림 5" descr="Screenshot_2015-05-18-23-04-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1340768"/>
            <a:ext cx="2755733" cy="4899080"/>
          </a:xfrm>
          <a:prstGeom prst="rect">
            <a:avLst/>
          </a:prstGeom>
        </p:spPr>
      </p:pic>
      <p:pic>
        <p:nvPicPr>
          <p:cNvPr id="7" name="그림 6" descr="Screenshot_2015-05-18-23-05-0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1340768"/>
            <a:ext cx="2755733" cy="48990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4048" y="0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mtClean="0">
                <a:latin typeface="+mn-ea"/>
              </a:rPr>
              <a:t>영수증발행취소화면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596" y="2714620"/>
            <a:ext cx="415992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CF600"/>
                </a:solidFill>
                <a:latin typeface="-윤고딕330" pitchFamily="18" charset="-127"/>
                <a:ea typeface="-윤고딕330" pitchFamily="18" charset="-127"/>
              </a:rPr>
              <a:t>Thank You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714576" y="1315912"/>
            <a:ext cx="3143572" cy="2907582"/>
            <a:chOff x="4643138" y="1315912"/>
            <a:chExt cx="3143572" cy="2907582"/>
          </a:xfrm>
        </p:grpSpPr>
        <p:sp>
          <p:nvSpPr>
            <p:cNvPr id="15" name="직사각형 14"/>
            <p:cNvSpPr/>
            <p:nvPr/>
          </p:nvSpPr>
          <p:spPr>
            <a:xfrm>
              <a:off x="4643138" y="2443098"/>
              <a:ext cx="995785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800" b="1" dirty="0" smtClean="0">
                  <a:solidFill>
                    <a:srgbClr val="01E7FF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8800" b="1" dirty="0">
                <a:solidFill>
                  <a:srgbClr val="01E7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345840" y="1772678"/>
              <a:ext cx="84830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200" b="1" dirty="0" smtClean="0">
                  <a:solidFill>
                    <a:srgbClr val="00FF99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7200" b="1" dirty="0">
                <a:solidFill>
                  <a:srgbClr val="00FF99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688374" y="2882818"/>
              <a:ext cx="793807" cy="13406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600" b="1" dirty="0" smtClean="0">
                  <a:solidFill>
                    <a:srgbClr val="FCF600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6600" b="1" dirty="0">
                <a:solidFill>
                  <a:srgbClr val="FCF6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303037" y="2354021"/>
              <a:ext cx="683200" cy="11172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400" b="1" dirty="0" smtClean="0">
                  <a:solidFill>
                    <a:srgbClr val="00E2FA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5400" b="1" dirty="0">
                <a:solidFill>
                  <a:srgbClr val="00E2FA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359142" y="1571627"/>
              <a:ext cx="627095" cy="10055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48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719182" y="3195365"/>
              <a:ext cx="590226" cy="9310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44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117821" y="1967606"/>
              <a:ext cx="516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1E7FF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3600" b="1" dirty="0">
                <a:solidFill>
                  <a:srgbClr val="01E7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270221" y="2672878"/>
              <a:ext cx="516489" cy="7820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b="1" dirty="0" smtClean="0">
                  <a:solidFill>
                    <a:srgbClr val="00F692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3600" b="1" dirty="0">
                <a:solidFill>
                  <a:srgbClr val="00F692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202261" y="1315912"/>
              <a:ext cx="442750" cy="633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FCF600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2800" b="1" dirty="0">
                <a:solidFill>
                  <a:srgbClr val="FCF6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0" y="0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116632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pic>
        <p:nvPicPr>
          <p:cNvPr id="27" name="그림 26" descr="s.jpg"/>
          <p:cNvPicPr>
            <a:picLocks noChangeAspect="1"/>
          </p:cNvPicPr>
          <p:nvPr/>
        </p:nvPicPr>
        <p:blipFill>
          <a:blip r:embed="rId2" cstate="print"/>
          <a:srcRect b="10208"/>
          <a:stretch>
            <a:fillRect/>
          </a:stretch>
        </p:blipFill>
        <p:spPr>
          <a:xfrm>
            <a:off x="1619672" y="4437112"/>
            <a:ext cx="6154838" cy="22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072066" y="214290"/>
            <a:ext cx="928694" cy="1049180"/>
            <a:chOff x="5072066" y="214290"/>
            <a:chExt cx="928694" cy="1049180"/>
          </a:xfrm>
        </p:grpSpPr>
        <p:sp>
          <p:nvSpPr>
            <p:cNvPr id="18" name="직사각형 17"/>
            <p:cNvSpPr/>
            <p:nvPr/>
          </p:nvSpPr>
          <p:spPr>
            <a:xfrm>
              <a:off x="5317560" y="214290"/>
              <a:ext cx="6832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400" b="1" dirty="0" smtClean="0">
                  <a:solidFill>
                    <a:srgbClr val="FCF600"/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5400" b="1" dirty="0">
                <a:solidFill>
                  <a:srgbClr val="FCF6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72066" y="617139"/>
              <a:ext cx="516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+</a:t>
              </a:r>
              <a:endParaRPr lang="ko-KR" altLang="en-US" sz="36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5857884" y="474263"/>
            <a:ext cx="32650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01E7FF"/>
                </a:solidFill>
                <a:latin typeface="-윤고딕330" pitchFamily="18" charset="-127"/>
                <a:ea typeface="-윤고딕330" pitchFamily="18" charset="-127"/>
              </a:rPr>
              <a:t>CONTENTS</a:t>
            </a:r>
          </a:p>
        </p:txBody>
      </p:sp>
      <p:sp>
        <p:nvSpPr>
          <p:cNvPr id="37" name="직각 삼각형 36"/>
          <p:cNvSpPr/>
          <p:nvPr/>
        </p:nvSpPr>
        <p:spPr>
          <a:xfrm>
            <a:off x="0" y="642918"/>
            <a:ext cx="7000892" cy="6215082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95000"/>
                  <a:alpha val="65000"/>
                </a:schemeClr>
              </a:gs>
              <a:gs pos="100000">
                <a:schemeClr val="bg1">
                  <a:lumMod val="95000"/>
                  <a:alpha val="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0" y="-72008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44624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05991" y="1933932"/>
            <a:ext cx="7377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 smtClean="0">
                <a:solidFill>
                  <a:srgbClr val="00E2FA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sz="6000" b="1" dirty="0">
              <a:solidFill>
                <a:srgbClr val="00E2F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63688" y="2492896"/>
            <a:ext cx="5902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44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이지체크 현금영수증</a:t>
            </a:r>
            <a:endParaRPr lang="en-US" altLang="ko-KR" sz="4400" b="1" dirty="0" smtClean="0">
              <a:ln w="3175">
                <a:solidFill>
                  <a:schemeClr val="bg1">
                    <a:lumMod val="9500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051720" y="3429000"/>
            <a:ext cx="7377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 smtClean="0">
                <a:solidFill>
                  <a:srgbClr val="00E2FA"/>
                </a:solidFill>
                <a:latin typeface="맑은 고딕" pitchFamily="50" charset="-127"/>
                <a:ea typeface="맑은 고딕" pitchFamily="50" charset="-127"/>
              </a:rPr>
              <a:t>+</a:t>
            </a:r>
            <a:endParaRPr lang="ko-KR" altLang="en-US" sz="6000" b="1" dirty="0">
              <a:solidFill>
                <a:srgbClr val="00E2F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83768" y="4221088"/>
            <a:ext cx="53719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4400" b="1" dirty="0" err="1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페이앳</a:t>
            </a:r>
            <a:r>
              <a:rPr lang="ko-KR" altLang="en-US" sz="4400" b="1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 현금영수증</a:t>
            </a:r>
            <a:endParaRPr lang="en-US" altLang="ko-KR" sz="4400" b="1" dirty="0" smtClean="0">
              <a:ln w="3175">
                <a:solidFill>
                  <a:schemeClr val="bg1">
                    <a:lumMod val="95000"/>
                  </a:schemeClr>
                </a:solidFill>
              </a:ln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회원가입 화면</a:t>
            </a:r>
            <a:r>
              <a:rPr lang="en-US" altLang="ko-KR" sz="2800" b="1" dirty="0" smtClean="0">
                <a:latin typeface="+mn-ea"/>
              </a:rPr>
              <a:t>-1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FF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이지체크 현금영수증</a:t>
            </a:r>
            <a:endParaRPr lang="ko-KR" altLang="en-US" sz="24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5" name="그림 14" descr="Screenshot_2015-06-01-22-37-4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196752"/>
            <a:ext cx="2701602" cy="4467768"/>
          </a:xfrm>
          <a:prstGeom prst="rect">
            <a:avLst/>
          </a:prstGeom>
        </p:spPr>
      </p:pic>
      <p:pic>
        <p:nvPicPr>
          <p:cNvPr id="16" name="그림 15" descr="Screenshot_2015-06-01-22-37-5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1196752"/>
            <a:ext cx="2830254" cy="4547551"/>
          </a:xfrm>
          <a:prstGeom prst="rect">
            <a:avLst/>
          </a:prstGeom>
        </p:spPr>
      </p:pic>
      <p:pic>
        <p:nvPicPr>
          <p:cNvPr id="17" name="그림 16" descr="Screenshot_2015-06-01-22-39-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1196752"/>
            <a:ext cx="283025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4048" y="0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회원가입 화면</a:t>
            </a:r>
            <a:r>
              <a:rPr lang="en-US" altLang="ko-KR" sz="2800" b="1" dirty="0" smtClean="0">
                <a:latin typeface="+mn-ea"/>
              </a:rPr>
              <a:t>-2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FF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이지체크 현금영수증</a:t>
            </a:r>
            <a:endParaRPr lang="ko-KR" altLang="en-US" sz="24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2" name="그림 11" descr="Screenshot_2015-06-01-22-38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340768"/>
            <a:ext cx="2888257" cy="4680520"/>
          </a:xfrm>
          <a:prstGeom prst="rect">
            <a:avLst/>
          </a:prstGeom>
        </p:spPr>
      </p:pic>
      <p:pic>
        <p:nvPicPr>
          <p:cNvPr id="15" name="그림 14" descr="Screenshot_2015-06-01-22-38-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1340768"/>
            <a:ext cx="2835315" cy="4688890"/>
          </a:xfrm>
          <a:prstGeom prst="rect">
            <a:avLst/>
          </a:prstGeom>
        </p:spPr>
      </p:pic>
      <p:pic>
        <p:nvPicPr>
          <p:cNvPr id="16" name="그림 15" descr="Screenshot_2015-06-01-22-39-5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4168" y="1340768"/>
            <a:ext cx="2835315" cy="4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회원가입 화면</a:t>
            </a:r>
            <a:r>
              <a:rPr lang="en-US" altLang="ko-KR" sz="2800" b="1" dirty="0" smtClean="0">
                <a:latin typeface="+mn-ea"/>
              </a:rPr>
              <a:t>-3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FF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이지체크 현금영수증</a:t>
            </a:r>
            <a:endParaRPr lang="ko-KR" altLang="en-US" sz="24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0" name="그림 9" descr="Screenshot_2015-06-01-22-40-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196752"/>
            <a:ext cx="2682612" cy="4769088"/>
          </a:xfrm>
          <a:prstGeom prst="rect">
            <a:avLst/>
          </a:prstGeom>
        </p:spPr>
      </p:pic>
      <p:pic>
        <p:nvPicPr>
          <p:cNvPr id="11" name="그림 10" descr="Screenshot_2015-06-01-22-41-4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1196752"/>
            <a:ext cx="2682612" cy="4769088"/>
          </a:xfrm>
          <a:prstGeom prst="rect">
            <a:avLst/>
          </a:prstGeom>
        </p:spPr>
      </p:pic>
      <p:pic>
        <p:nvPicPr>
          <p:cNvPr id="12" name="그림 11" descr="Screenshot_2015-06-01-22-42-3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2160" y="1196752"/>
            <a:ext cx="273489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FF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이지체크 현금영수증 </a:t>
            </a:r>
            <a:endParaRPr lang="ko-KR" altLang="en-US" sz="24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회원가입 화면</a:t>
            </a:r>
            <a:r>
              <a:rPr lang="en-US" altLang="ko-KR" sz="2800" b="1" dirty="0" smtClean="0">
                <a:latin typeface="+mn-ea"/>
              </a:rPr>
              <a:t>-4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2733675" cy="4867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265262"/>
            <a:ext cx="2733675" cy="4972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264121"/>
            <a:ext cx="28670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FF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이지체크 현금영수증 </a:t>
            </a:r>
            <a:endParaRPr lang="ko-KR" altLang="en-US" sz="24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pic>
        <p:nvPicPr>
          <p:cNvPr id="16" name="그림 15" descr="Screenshot_2015-06-01-22-46-5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124744"/>
            <a:ext cx="2754307" cy="48965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발행화면</a:t>
            </a:r>
            <a:r>
              <a:rPr lang="en-US" altLang="ko-KR" sz="2800" b="1" dirty="0" smtClean="0">
                <a:latin typeface="+mn-ea"/>
              </a:rPr>
              <a:t>-3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18" name="그림 17" descr="Screenshot_2015-06-01-22-47-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1124744"/>
            <a:ext cx="3037838" cy="50405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1127021"/>
            <a:ext cx="27527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FF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이지체크 현금영수증 </a:t>
            </a:r>
            <a:endParaRPr lang="ko-KR" altLang="en-US" sz="24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+mn-ea"/>
              </a:rPr>
              <a:t>조회 및 수정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19" name="그림 18" descr="Screenshot_2015-06-01-22-49-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1124744"/>
            <a:ext cx="2880320" cy="4824535"/>
          </a:xfrm>
          <a:prstGeom prst="rect">
            <a:avLst/>
          </a:prstGeom>
        </p:spPr>
      </p:pic>
      <p:pic>
        <p:nvPicPr>
          <p:cNvPr id="20" name="그림 19" descr="Screenshot_2015-06-01-22-46-5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124744"/>
            <a:ext cx="2754307" cy="489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713984"/>
            <a:ext cx="9144000" cy="144016"/>
          </a:xfrm>
          <a:prstGeom prst="rect">
            <a:avLst/>
          </a:prstGeom>
          <a:solidFill>
            <a:srgbClr val="01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651358"/>
            <a:ext cx="9144000" cy="90010"/>
          </a:xfrm>
          <a:prstGeom prst="rect">
            <a:avLst/>
          </a:prstGeom>
          <a:solidFill>
            <a:srgbClr val="FCF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F692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0" y="0"/>
            <a:ext cx="4932040" cy="500066"/>
          </a:xfrm>
          <a:prstGeom prst="homePlate">
            <a:avLst/>
          </a:prstGeom>
          <a:solidFill>
            <a:srgbClr val="FF2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ln w="3175">
                  <a:solidFill>
                    <a:schemeClr val="bg1">
                      <a:lumMod val="95000"/>
                    </a:schemeClr>
                  </a:solidFill>
                </a:ln>
                <a:latin typeface="나눔고딕 ExtraBold" pitchFamily="50" charset="-127"/>
                <a:ea typeface="나눔고딕 ExtraBold" pitchFamily="50" charset="-127"/>
              </a:rPr>
              <a:t>이지체크 현금영수증 </a:t>
            </a:r>
            <a:endParaRPr lang="ko-KR" altLang="en-US" sz="2400" dirty="0">
              <a:ln w="3175">
                <a:solidFill>
                  <a:schemeClr val="bg1">
                    <a:lumMod val="95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04048" y="0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latin typeface="+mn-ea"/>
              </a:rPr>
              <a:t>조회및수정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97446"/>
            <a:ext cx="2762250" cy="4895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201638"/>
            <a:ext cx="30003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102</Words>
  <Application>Microsoft Office PowerPoint</Application>
  <PresentationFormat>화면 슬라이드 쇼(4:3)</PresentationFormat>
  <Paragraphs>56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-윤고딕330</vt:lpstr>
      <vt:lpstr>Arial</vt:lpstr>
      <vt:lpstr>맑은 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COMWEB2</cp:lastModifiedBy>
  <cp:revision>29</cp:revision>
  <dcterms:created xsi:type="dcterms:W3CDTF">2013-06-03T07:36:03Z</dcterms:created>
  <dcterms:modified xsi:type="dcterms:W3CDTF">2015-11-12T05:16:54Z</dcterms:modified>
</cp:coreProperties>
</file>